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03" r:id="rId2"/>
    <p:sldId id="566" r:id="rId3"/>
    <p:sldId id="565" r:id="rId4"/>
    <p:sldId id="567" r:id="rId5"/>
    <p:sldId id="551" r:id="rId6"/>
    <p:sldId id="568" r:id="rId7"/>
    <p:sldId id="569" r:id="rId8"/>
    <p:sldId id="570" r:id="rId9"/>
    <p:sldId id="571" r:id="rId10"/>
    <p:sldId id="557" r:id="rId11"/>
    <p:sldId id="560" r:id="rId12"/>
    <p:sldId id="572" r:id="rId13"/>
    <p:sldId id="487" r:id="rId14"/>
    <p:sldId id="319" r:id="rId15"/>
    <p:sldId id="346" r:id="rId16"/>
    <p:sldId id="573" r:id="rId17"/>
    <p:sldId id="574" r:id="rId18"/>
    <p:sldId id="575" r:id="rId19"/>
    <p:sldId id="561"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0"/>
    <p:restoredTop sz="75289"/>
  </p:normalViewPr>
  <p:slideViewPr>
    <p:cSldViewPr snapToGrid="0" snapToObjects="1">
      <p:cViewPr varScale="1">
        <p:scale>
          <a:sx n="112" d="100"/>
          <a:sy n="112" d="100"/>
        </p:scale>
        <p:origin x="776" y="20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computational documents. These are documents that contain human readable content and computer code. We will use Quarto in this session and we encourage you to continue using it consistently in your future work when you do anything in R. In fact, this is the strongest recommendation I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Analysis pipeline includes importing data, cleaning or tidying it, after which you can visualize and model it to gain insights into the data. Finally, you need to communicate these insights. One of the reasons we use the Post IDE and Quarto is because they provide a lot of tools to make every one of these steps easier.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 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When you download the </a:t>
            </a:r>
            <a:r>
              <a:rPr lang="en-US" baseline="0" dirty="0" err="1"/>
              <a:t>REDCapR</a:t>
            </a:r>
            <a:r>
              <a:rPr lang="en-US" baseline="0" dirty="0"/>
              <a:t> package, what you get are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you just ran.</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the second line of code. But at a high level, there’s an object named “creds” that receives the output of a function called “</a:t>
            </a:r>
            <a:r>
              <a:rPr lang="en-US" dirty="0" err="1"/>
              <a:t>retrieve_credential_local</a:t>
            </a:r>
            <a:r>
              <a:rPr lang="en-US" dirty="0"/>
              <a:t>”. This function looks at a special CSV file with </a:t>
            </a:r>
            <a:r>
              <a:rPr lang="en-US" dirty="0" err="1"/>
              <a:t>REDCap</a:t>
            </a:r>
            <a:r>
              <a:rPr lang="en-US" dirty="0"/>
              <a:t> credentials, and need a </a:t>
            </a:r>
            <a:r>
              <a:rPr lang="en-US" dirty="0" err="1"/>
              <a:t>REDCap</a:t>
            </a:r>
            <a:r>
              <a:rPr lang="en-US" dirty="0"/>
              <a:t> project ID, and then returns some information.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 </a:t>
            </a:r>
            <a:r>
              <a:rPr lang="en-US" i="1" dirty="0"/>
              <a:t>function. </a:t>
            </a:r>
            <a:r>
              <a:rPr lang="en-US" i="0" dirty="0"/>
              <a:t>Functions take one or more inputs and they return an output. </a:t>
            </a:r>
          </a:p>
          <a:p>
            <a:endParaRPr lang="en-US" i="0" dirty="0"/>
          </a:p>
          <a:p>
            <a:r>
              <a:rPr lang="en-US" i="0" dirty="0"/>
              <a:t>** The inputs are called arguments and go into parentheses.</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looks a little like an arrow pointing left. This is very similar to having a single equals sign, but one of the quirks of R is that they use this arrow sort of assignment operator. People pronounce this operator as “gets” as in creds ”gets” </a:t>
            </a:r>
            <a:r>
              <a:rPr lang="en-US" i="0" dirty="0" err="1"/>
              <a:t>retrieve_credential_local</a:t>
            </a:r>
            <a:r>
              <a:rPr lang="en-US" i="0" dirty="0"/>
              <a:t> of filename and </a:t>
            </a:r>
            <a:r>
              <a:rPr lang="en-US" i="0" dirty="0" err="1"/>
              <a:t>pid</a:t>
            </a:r>
            <a:r>
              <a:rPr lang="en-US" i="0" dirty="0"/>
              <a:t>.</a:t>
            </a:r>
          </a:p>
          <a:p>
            <a:endParaRPr lang="en-US" i="0" dirty="0"/>
          </a:p>
          <a:p>
            <a:endParaRPr lang="en-US" i="1" dirty="0"/>
          </a:p>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headshot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i="1" dirty="0">
                <a:effectLst/>
              </a:rPr>
              <a:t>or at least aren't opposed to meeting them!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today.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done, consider getting up and help out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probably won’t use the console much today.</a:t>
            </a:r>
          </a:p>
          <a:p>
            <a:endParaRPr lang="en-US" baseline="0" dirty="0"/>
          </a:p>
          <a:p>
            <a:r>
              <a:rPr lang="en-US" baseline="0" dirty="0"/>
              <a:t>The pane I have labeled “Files and other stuff” has a couple of tabs. The most important one for today is the “Files,” and you’ve already explored that. But here’s also where help pages for R commands will show.</a:t>
            </a:r>
          </a:p>
          <a:p>
            <a:endParaRPr lang="en-US" baseline="0" dirty="0"/>
          </a:p>
          <a:p>
            <a:r>
              <a:rPr lang="en-US" i="1" baseline="0" dirty="0"/>
              <a:t>Now redo the exercise and run the code chunks.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5 Minute Intro to R</a:t>
            </a:r>
          </a:p>
        </p:txBody>
      </p:sp>
    </p:spTree>
    <p:extLst>
      <p:ext uri="{BB962C8B-B14F-4D97-AF65-F5344CB8AC3E}">
        <p14:creationId xmlns:p14="http://schemas.microsoft.com/office/powerpoint/2010/main" val="40632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6272213"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694251"/>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341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Quarto documents contain text and code. You can use Quarto to write analyses reproducibly.</a:t>
            </a:r>
          </a:p>
          <a:p>
            <a:pPr marL="0" indent="0">
              <a:buNone/>
            </a:pPr>
            <a:endParaRPr lang="en-US" sz="3200" dirty="0"/>
          </a:p>
          <a:p>
            <a:pPr marL="0" indent="0">
              <a:buNone/>
            </a:pPr>
            <a:r>
              <a:rPr lang="en-US" sz="3200" dirty="0"/>
              <a:t>Essential concepts in R include packages which extend the functionality of R by providing new functions; functions, which do stuff; assignment of names to objects; and list objects which contain other objects that can be extracted with the $ operator.</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a:blip r:embed="rId4"/>
          <a:stretch>
            <a:fill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lnSpcReduction="10000"/>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You'd like to meet others who are also interested in this</a:t>
            </a:r>
          </a:p>
          <a:p>
            <a:pPr marL="0" indent="0">
              <a:buNone/>
            </a:pPr>
            <a:endParaRPr lang="en-US" sz="2800" dirty="0"/>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10874</TotalTime>
  <Words>1618</Words>
  <Application>Microsoft Macintosh PowerPoint</Application>
  <PresentationFormat>Widescreen</PresentationFormat>
  <Paragraphs>172</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PowerPoint Presentation</vt:lpstr>
      <vt:lpstr>PowerPoint Presentation</vt:lpstr>
      <vt:lpstr>5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586</cp:revision>
  <cp:lastPrinted>2019-02-19T22:36:37Z</cp:lastPrinted>
  <dcterms:created xsi:type="dcterms:W3CDTF">2018-02-01T22:00:01Z</dcterms:created>
  <dcterms:modified xsi:type="dcterms:W3CDTF">2023-09-10T22:48:42Z</dcterms:modified>
</cp:coreProperties>
</file>